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5F656-C122-427F-97FB-BF7FB8609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BC471C-752F-4632-A274-8FEBAD90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C5EBA5-A5CC-4D04-8D18-AE126750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A5CD62-9804-4BDC-8E1E-E39DDA2D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4686A7-10B4-4695-A76B-7D42C90B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9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763B2-83E9-411D-95C2-CDC2AA3C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7D7BE4-5682-4399-84CB-ED60DE6B3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509808-D252-4510-90DF-815CF6B9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AE77DA-7A4A-43C3-969F-0F95EF8D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79AFAB-2DA5-4A0E-8DB5-C3CBBF15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8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C2B250-3438-4C81-A8F0-66D3F28BA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EF6B5F-9732-42E2-AAEE-EA0564B95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E10DA5-714A-4772-8B4B-31115EEA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12C6A-5BA2-4C36-9D89-F07B6839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B94791-7085-42B1-91DD-5C984CAF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4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E0BF3-0634-4235-AF34-0D5AEFD5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CF371-0D07-4032-B776-0FA191B5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1C79DD-2767-4BF8-8FA6-6B3A6F11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B2EC56-A55C-4050-A621-3081ED5F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7B5E0D-43F1-41C3-B6E5-0424581C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01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75D13-C1EE-4016-8207-1D821E49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F28539-50C2-4956-BB99-A78E5DCCF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E6796-4BD9-40BF-B750-D84B2530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9A66BD-859C-4776-B686-AEC22728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03515-B779-4C2A-A6DF-673B5F0D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43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9D380-81F1-4335-B939-7FB64EA4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02D0E3-D166-42B2-AD89-CEBA1FAD5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D244FB-8570-4E91-B233-C6434FA39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9366D3-2194-4EA8-913B-EDC26D75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3BAC3E-86AE-4FDE-9C03-BE1AB8A7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1DB1CE-FD13-4949-8E0A-46A9584D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01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5B164-D8FF-4C58-A13B-3F84949A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8A979E-6BD4-45E2-A58C-D5C3408E9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575067-76F6-47E3-A632-6C02FA05C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65D747-B304-4B54-8911-BEF9A005A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BD28A8-6DA4-4182-B7D1-DD3354F99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381C8E-1FCD-4166-AE1C-025A2F3E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0C6BF62-C6A1-4558-A523-10B89EA3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15667E-6227-4B67-94F5-7A96743E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40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E0E1C-5F40-4590-947F-C9A96115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C8225C-0E16-4AED-A3C4-642CF8F0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2AECD6-508C-4612-AFC4-483389ED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5B71BA-4EE8-481B-8822-1533B3FC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11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A7BDCC0-00A2-4A76-B8ED-784A4915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C7D7F91-1354-4AD4-B84A-F635777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8E398A-2738-4C10-9EE0-20F365AD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2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11FC2-A6C4-4B6A-AC7A-98017F77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8EC55A-EE0F-49DF-ABE1-EF152A32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51A8D2-0536-4134-8D0F-EB8768900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171DE1-6D73-4C7E-B108-267C44EB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688C1F-1E77-4380-BE9A-9F1765AA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AC0F4D-0FA4-420F-B90C-19CC8932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94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0676F-C2DE-4C83-B3A0-EDD71D2F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D43A0A-6698-4298-B6F6-C14ECACE4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EE693A-9BDB-49A5-8D29-2D2166B92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B63A0E-8C29-4F72-9EDF-155CF680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7E23E6-46F0-4BF9-B13F-B63144E3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691B87-73BD-45DB-B5D6-D691B7E7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58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3932FB2-60AE-463A-B971-80711FD9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CCAE8C-5F43-4935-AF19-206A93F81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B6700-7FB0-4597-91D6-57082B8E9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70C14-DBCC-42B9-AC42-BE62DBE4427E}" type="datetimeFigureOut">
              <a:rPr lang="pt-BR" smtClean="0"/>
              <a:t>16/07/2021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0EDB6-4C35-4E1F-87B3-5C56EDDBA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B26C94-B5DD-452E-823D-37E69D63A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7A53-3554-4CA6-91C2-2ACAF37A0D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93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6CA12-8E49-45D7-9226-06CCB7B02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2E1237-CB5A-4CB1-887B-64B9EA3F3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EEABFD-0D5A-4394-82A7-9CD370E25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2"/>
            <a:ext cx="12192000" cy="68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25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BDD109-1B24-40AE-A207-0C3361A0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077941-8DDB-4D84-A3FC-DBC10BDB5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318519-6B17-4490-9B97-89DF5E97B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2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BB41E9-DF39-41DB-ACB3-FD40CD8C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6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A82F20-FD91-49F6-83D5-A8FE90E3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274320"/>
            <a:ext cx="12031980" cy="59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DC4C0FC-DF65-414B-99BE-A406B2032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6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C011B5-13A2-4DF5-8B24-2EF782F0F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2" y="239878"/>
            <a:ext cx="11400814" cy="62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EA1D03-C7F0-483A-AB08-72D02C9D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FBF38-BF26-402E-B16C-A5F862EA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1" y="331318"/>
            <a:ext cx="10736069" cy="634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7BE218-55B1-4BC0-85E2-D264A6D0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78F09-B501-4750-A1F8-07B03D20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16B1354-D357-437C-A72B-D77958EF9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</p:spPr>
      </p:pic>
    </p:spTree>
    <p:extLst>
      <p:ext uri="{BB962C8B-B14F-4D97-AF65-F5344CB8AC3E}">
        <p14:creationId xmlns:p14="http://schemas.microsoft.com/office/powerpoint/2010/main" val="783175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746BD3-CB07-464D-A878-D5D2A528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2" y="582778"/>
            <a:ext cx="10802544" cy="50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2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0F8BB9-ED81-43DB-AD6C-A0F39876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1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8CF492-03B0-48D1-AA99-22CF835A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1" y="399898"/>
            <a:ext cx="11267865" cy="57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129014-C864-48D8-9E69-EA12B39EC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10D054-1DD2-4672-A1EC-C1C29C7E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AD14F3-8D32-4500-86E5-B49D322B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51460"/>
            <a:ext cx="11871960" cy="61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0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9E6367-70E2-4FF4-BAF2-4776A928A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6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E7AB36-7EDF-4315-8406-53E98B5CB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1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2675FE-F275-4AF6-BC75-680A084BE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1" y="308458"/>
            <a:ext cx="11267865" cy="60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0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392944-B41B-4BDF-8874-5BAAC6AC3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7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3969ED-CC1D-42BD-8180-46F23154D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0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18D46-B895-49BE-930D-C822B496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1" y="171298"/>
            <a:ext cx="11600237" cy="59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70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DA413C-A81C-4B83-9DF9-FC2EC357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F77409-1A59-4667-B584-5C9801C9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2" y="1428598"/>
            <a:ext cx="11068442" cy="48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9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97F4A5-8C11-42F6-B192-DD4B3ECFA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E0CDE0-036A-4D1E-B905-C4BE92F4B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18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2D94BF-8509-4433-B994-7ED0B9E5D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6503"/>
            <a:ext cx="12021883" cy="50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8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87015-8A63-43A3-B705-EFF0DA75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91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0D2B93-689E-4F0B-A563-03B65B42B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2" y="425434"/>
            <a:ext cx="11349478" cy="59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1D7015-5841-4D87-872E-68C0D034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45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591B6C-B12F-47E0-86C5-BF3043392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2" y="765658"/>
            <a:ext cx="10536646" cy="51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5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9B8BB0-01F6-40FA-A798-B62BB9335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1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4C91DE-F2AB-4D14-AB45-F0AA44B5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8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6EF988-7D6F-45E0-856C-0D3CA5C7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0" y="811378"/>
            <a:ext cx="10603120" cy="52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12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880E66-3C62-4C60-8E32-1077905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7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864BC3-08E5-43B9-A4A0-8ADEB4386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3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109F97-29C1-4E48-A06A-DFEFCAC70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15115A-D37A-44D8-A897-0CCBCD8F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87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E6DD27-46B7-4024-9D58-48644014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2" y="834238"/>
            <a:ext cx="11134916" cy="54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2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C8CB00-BBDA-4D74-9540-EBEAB88CA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7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2B3380-FC48-42DB-9AC7-B4448528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85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F068E0-0975-4365-8C00-02AC720C2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5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520330-BD52-45AA-85BA-CA13C4BCA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10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05E4B7-607E-4FEF-BECD-E2C019D23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7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365D7F-C107-4F93-A5BC-FDF4F8EE5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100164-46BB-4797-846A-BB67F8AF0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9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39C64D-C5C6-482E-92F7-71039950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1" y="491338"/>
            <a:ext cx="10736069" cy="57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29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4EAE60-2ADD-4450-BC0F-DE03CB37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1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E21139-3A2B-4F68-A616-8604A71F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1" y="0"/>
            <a:ext cx="11639947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9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00BABD-A173-4BE7-8D1A-29FCBE28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58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DC0C6C-9D83-429A-A149-D5228426C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65D521-84D1-4916-9D3A-1DCF0AD5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40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E19EDD-1197-45E3-A1BA-64948666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91"/>
            <a:ext cx="12192000" cy="66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09BAAA-C6A7-4E5D-BBC7-0309B8F1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5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8A3670-13A0-437D-8A41-EB031DAF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9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BA4308-5E31-41EA-A365-4B66323BE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58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820AD6-DEB1-47CA-A71E-1C32897F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58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0C0802-7B3A-4FA4-87E4-51F2642E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0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14C111-3DC9-4AFC-9B2F-0711017BF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6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599B55-FF1B-4476-890C-D424FEFD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40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6F7F00-1BEC-4DB3-BB58-09EF1E5F0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63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716B36-A89C-48D3-A66F-7CDDF1753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9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402509-E8D5-4DE0-8E20-D98B9A51C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96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155705-B8B5-48B1-9017-999145333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5CB3BE-606A-4644-9B8B-DACF6483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71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D687A6-F346-405D-8C03-03679271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4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EB7D8A-39FC-444D-A4DC-8FB09251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BD3AFE-E317-41DA-8164-61DB27BF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32E665-09A0-41C2-8521-9D96FF47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</dc:creator>
  <cp:lastModifiedBy>Rodrigo</cp:lastModifiedBy>
  <cp:revision>8</cp:revision>
  <dcterms:created xsi:type="dcterms:W3CDTF">2021-07-16T16:39:02Z</dcterms:created>
  <dcterms:modified xsi:type="dcterms:W3CDTF">2021-07-16T16:52:53Z</dcterms:modified>
</cp:coreProperties>
</file>